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59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58" r:id="rId13"/>
    <p:sldId id="283" r:id="rId14"/>
    <p:sldId id="284" r:id="rId15"/>
    <p:sldId id="289" r:id="rId16"/>
    <p:sldId id="285" r:id="rId17"/>
    <p:sldId id="288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946" y="18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289579"/>
            <a:ext cx="17386546" cy="9477986"/>
            <a:chOff x="449584" y="289579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289579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4" y="3125242"/>
            <a:ext cx="14474355" cy="3806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4061" y="1943100"/>
            <a:ext cx="14356598" cy="6629400"/>
            <a:chOff x="1485310" y="5402751"/>
            <a:chExt cx="12242512" cy="56857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5310" y="5402751"/>
              <a:ext cx="12242512" cy="5685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980908-258B-83F1-6DFD-90B7379AE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189" y="4197448"/>
            <a:ext cx="10911336" cy="18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87A89F2-FB41-2EA9-5BD1-05181E42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57" y="1351907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436" y="3368537"/>
            <a:ext cx="8220989" cy="4786040"/>
            <a:chOff x="1532436" y="3368537"/>
            <a:chExt cx="8220989" cy="4786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436" y="3368537"/>
              <a:ext cx="8220989" cy="47860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6750943" cy="2026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131" y="2936813"/>
            <a:ext cx="5657258" cy="5649488"/>
            <a:chOff x="11076131" y="2936813"/>
            <a:chExt cx="5657258" cy="56494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6131" y="2936813"/>
              <a:ext cx="5657258" cy="5649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C3376-8FB3-C5CE-7A5E-61DAACC10D66}"/>
              </a:ext>
            </a:extLst>
          </p:cNvPr>
          <p:cNvSpPr txBox="1"/>
          <p:nvPr/>
        </p:nvSpPr>
        <p:spPr>
          <a:xfrm>
            <a:off x="4517858" y="3924300"/>
            <a:ext cx="107221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i="1" dirty="0">
                <a:effectLst/>
                <a:latin typeface="-apple-system"/>
              </a:rPr>
              <a:t>미들웨어는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결합해서 새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반환하는 고차함수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이들은 비동기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</a:t>
            </a:r>
            <a:r>
              <a:rPr lang="en-US" altLang="ko-KR" sz="3200" b="0" i="1" dirty="0" err="1">
                <a:effectLst/>
                <a:latin typeface="-apple-system"/>
              </a:rPr>
              <a:t>acion</a:t>
            </a:r>
            <a:r>
              <a:rPr lang="ko-KR" altLang="en-US" sz="3200" b="0" i="1" dirty="0">
                <a:effectLst/>
                <a:latin typeface="-apple-system"/>
              </a:rPr>
              <a:t>으로 전환</a:t>
            </a:r>
            <a:endParaRPr lang="en-US" altLang="ko-KR" sz="3200" b="0" i="1" dirty="0">
              <a:effectLst/>
              <a:latin typeface="-apple-system"/>
            </a:endParaRPr>
          </a:p>
          <a:p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로깅하거나</a:t>
            </a:r>
            <a:r>
              <a:rPr lang="en-US" altLang="ko-KR" sz="3200" b="0" i="1" dirty="0">
                <a:effectLst/>
                <a:latin typeface="-apple-system"/>
              </a:rPr>
              <a:t>, </a:t>
            </a:r>
            <a:r>
              <a:rPr lang="ko-KR" altLang="en-US" sz="3200" b="0" i="1" dirty="0">
                <a:effectLst/>
                <a:latin typeface="-apple-system"/>
              </a:rPr>
              <a:t>라우팅과 같은 부수효과를 일으키거나</a:t>
            </a:r>
            <a:r>
              <a:rPr lang="en-US" altLang="ko-KR" sz="3200" b="0" i="1" dirty="0">
                <a:effectLst/>
                <a:latin typeface="-apple-system"/>
              </a:rPr>
              <a:t>,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비동기 </a:t>
            </a:r>
            <a:r>
              <a:rPr lang="en-US" altLang="ko-KR" sz="3200" b="0" i="1" dirty="0">
                <a:effectLst/>
                <a:latin typeface="-apple-system"/>
              </a:rPr>
              <a:t>API </a:t>
            </a:r>
            <a:r>
              <a:rPr lang="ko-KR" altLang="en-US" sz="3200" b="0" i="1" dirty="0">
                <a:effectLst/>
                <a:latin typeface="-apple-system"/>
              </a:rPr>
              <a:t>호출을 일련의 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으로 바꾸는데 유용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378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8A59EB61-9780-3640-9DC5-66995A94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782" y="2756463"/>
            <a:ext cx="9582150" cy="47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98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1E2813-C02D-ED97-E0A0-F8D1BB223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552700"/>
            <a:ext cx="6812764" cy="37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2B2C6-09DC-AFBD-2EAC-2C915B82309E}"/>
              </a:ext>
            </a:extLst>
          </p:cNvPr>
          <p:cNvSpPr txBox="1"/>
          <p:nvPr/>
        </p:nvSpPr>
        <p:spPr>
          <a:xfrm>
            <a:off x="4191000" y="4000500"/>
            <a:ext cx="103632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i="0" dirty="0">
                <a:effectLst/>
                <a:latin typeface="-apple-system"/>
              </a:rPr>
              <a:t>action must be plain objects.</a:t>
            </a:r>
          </a:p>
          <a:p>
            <a:r>
              <a:rPr lang="en-US" altLang="ko-KR" sz="4400" b="1" i="0" dirty="0">
                <a:effectLst/>
                <a:latin typeface="-apple-system"/>
              </a:rPr>
              <a:t> Use custom middleware for async actions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8240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90B064-911D-A45B-40C2-7A3953C0A3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038" y="1539107"/>
            <a:ext cx="10325637" cy="720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7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3143" y="6021590"/>
            <a:ext cx="3942858" cy="2388977"/>
            <a:chOff x="12076190" y="6314286"/>
            <a:chExt cx="5257143" cy="3185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6190" y="6314286"/>
              <a:ext cx="5257143" cy="3185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2667" y="5905330"/>
            <a:ext cx="3942858" cy="2409119"/>
            <a:chOff x="11955556" y="6159271"/>
            <a:chExt cx="5257143" cy="3212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556" y="6159271"/>
              <a:ext cx="5257143" cy="3212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9500" y="3043161"/>
            <a:ext cx="3942858" cy="5367405"/>
            <a:chOff x="1084666" y="2343048"/>
            <a:chExt cx="5257143" cy="7156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66" y="2343048"/>
              <a:ext cx="5257143" cy="71565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002" y="1940649"/>
            <a:ext cx="2481939" cy="5321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3793" y="1878798"/>
            <a:ext cx="12298701" cy="42792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93793" y="2472782"/>
            <a:ext cx="12298701" cy="42792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9114" y="2982733"/>
            <a:ext cx="3942858" cy="5320196"/>
            <a:chOff x="950818" y="2262475"/>
            <a:chExt cx="5257143" cy="7093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818" y="2262475"/>
              <a:ext cx="5257143" cy="7093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4072" y="5569727"/>
            <a:ext cx="906047" cy="1192166"/>
            <a:chOff x="6290761" y="5711799"/>
            <a:chExt cx="1208062" cy="1589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520000">
              <a:off x="6290761" y="5711799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83638" y="3099644"/>
            <a:ext cx="906047" cy="1192166"/>
            <a:chOff x="10796848" y="2418356"/>
            <a:chExt cx="1208062" cy="1589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80000">
              <a:off x="10796848" y="2418356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4574" y="5474377"/>
            <a:ext cx="719048" cy="719048"/>
            <a:chOff x="14104762" y="5584667"/>
            <a:chExt cx="958730" cy="958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04762" y="5584667"/>
              <a:ext cx="958730" cy="9587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8835" y="5514460"/>
            <a:ext cx="549345" cy="4655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74170" y="3985844"/>
            <a:ext cx="3449738" cy="5297102"/>
            <a:chOff x="6650892" y="3599955"/>
            <a:chExt cx="4599650" cy="70628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0892" y="3599955"/>
              <a:ext cx="4599650" cy="7062803"/>
            </a:xfrm>
            <a:prstGeom prst="rect">
              <a:avLst/>
            </a:prstGeom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BBE63F58-C2BF-8102-0C4E-46DFF5E9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2" y="6256323"/>
            <a:ext cx="2361610" cy="17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ostits Diveinn GIF - Postits Postit Diveinn GIFs">
            <a:extLst>
              <a:ext uri="{FF2B5EF4-FFF2-40B4-BE49-F238E27FC236}">
                <a16:creationId xmlns:a16="http://schemas.microsoft.com/office/drawing/2014/main" id="{6B03D3C4-AE90-7CA4-15AD-E32CC4D4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686" y="3159854"/>
            <a:ext cx="2095642" cy="209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3CD8CF-E5BF-5F1C-BCB0-686EE7EDF9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0392" y="4440636"/>
            <a:ext cx="3278830" cy="2361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01EBC51E-ACCF-581B-7B8E-FCFA7624E429}"/>
              </a:ext>
            </a:extLst>
          </p:cNvPr>
          <p:cNvGrpSpPr/>
          <p:nvPr/>
        </p:nvGrpSpPr>
        <p:grpSpPr>
          <a:xfrm>
            <a:off x="5332857" y="1940078"/>
            <a:ext cx="7620000" cy="6405558"/>
            <a:chOff x="1421837" y="2660970"/>
            <a:chExt cx="4206428" cy="4735202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A0CD66B-2690-36D1-D74A-0CFD5FCD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837" y="2660970"/>
              <a:ext cx="4206428" cy="473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34313BA-6591-9C6E-D07F-A4813E49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90700"/>
            <a:ext cx="84328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6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FA278-22AE-899A-1606-554A3BC07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6" y="3021063"/>
            <a:ext cx="10119321" cy="42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4C29D2-082C-DFDD-2C2E-8D11CE1BB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001" y="3604498"/>
            <a:ext cx="11271711" cy="30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8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2893A19-D425-16F0-8349-A2633C3C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2" y="3009900"/>
            <a:ext cx="6734175" cy="381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16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F5686AE-56C5-535B-C045-1FF0F129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43840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7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C32EEA-9207-9D55-BD64-B23F6701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08" y="3699782"/>
            <a:ext cx="10162497" cy="2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1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49</Words>
  <Application>Microsoft Office PowerPoint</Application>
  <PresentationFormat>사용자 지정</PresentationFormat>
  <Paragraphs>4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-apple-system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이성규</cp:lastModifiedBy>
  <cp:revision>6</cp:revision>
  <dcterms:created xsi:type="dcterms:W3CDTF">2022-06-19T19:14:48Z</dcterms:created>
  <dcterms:modified xsi:type="dcterms:W3CDTF">2022-06-26T17:08:52Z</dcterms:modified>
</cp:coreProperties>
</file>